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69" r:id="rId18"/>
    <p:sldId id="270" r:id="rId19"/>
    <p:sldId id="276" r:id="rId20"/>
    <p:sldId id="277" r:id="rId21"/>
    <p:sldId id="271" r:id="rId22"/>
    <p:sldId id="272" r:id="rId23"/>
    <p:sldId id="273" r:id="rId24"/>
    <p:sldId id="274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3480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55912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2269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010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40382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8952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049419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01833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424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1434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4780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77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68600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0580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383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43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81800"/>
          </a:xfrm>
        </p:spPr>
      </p:pic>
    </p:spTree>
    <p:extLst>
      <p:ext uri="{BB962C8B-B14F-4D97-AF65-F5344CB8AC3E}">
        <p14:creationId xmlns:p14="http://schemas.microsoft.com/office/powerpoint/2010/main" val="1228097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877451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0"/>
            <a:ext cx="9116291" cy="6858000"/>
          </a:xfrm>
        </p:spPr>
      </p:pic>
    </p:spTree>
    <p:extLst>
      <p:ext uri="{BB962C8B-B14F-4D97-AF65-F5344CB8AC3E}">
        <p14:creationId xmlns:p14="http://schemas.microsoft.com/office/powerpoint/2010/main" val="39656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8" y="0"/>
            <a:ext cx="9116291" cy="6857999"/>
          </a:xfrm>
        </p:spPr>
      </p:pic>
    </p:spTree>
    <p:extLst>
      <p:ext uri="{BB962C8B-B14F-4D97-AF65-F5344CB8AC3E}">
        <p14:creationId xmlns:p14="http://schemas.microsoft.com/office/powerpoint/2010/main" val="394977670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598"/>
            <a:ext cx="9144000" cy="6826402"/>
          </a:xfrm>
        </p:spPr>
      </p:pic>
    </p:spTree>
    <p:extLst>
      <p:ext uri="{BB962C8B-B14F-4D97-AF65-F5344CB8AC3E}">
        <p14:creationId xmlns:p14="http://schemas.microsoft.com/office/powerpoint/2010/main" val="3608182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0"/>
            <a:ext cx="9109364" cy="6858000"/>
          </a:xfrm>
        </p:spPr>
      </p:pic>
    </p:spTree>
    <p:extLst>
      <p:ext uri="{BB962C8B-B14F-4D97-AF65-F5344CB8AC3E}">
        <p14:creationId xmlns:p14="http://schemas.microsoft.com/office/powerpoint/2010/main" val="2704163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0838082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6277025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291"/>
          </a:xfrm>
        </p:spPr>
      </p:pic>
    </p:spTree>
    <p:extLst>
      <p:ext uri="{BB962C8B-B14F-4D97-AF65-F5344CB8AC3E}">
        <p14:creationId xmlns:p14="http://schemas.microsoft.com/office/powerpoint/2010/main" val="2957044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3855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Login</a:t>
            </a:r>
            <a:r>
              <a:rPr lang="en-US" dirty="0" smtClean="0"/>
              <a:t> </a:t>
            </a:r>
            <a:r>
              <a:rPr lang="en-US" b="1" dirty="0" smtClean="0"/>
              <a:t>Form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6248401"/>
          </a:xfrm>
        </p:spPr>
      </p:pic>
    </p:spTree>
    <p:extLst>
      <p:ext uri="{BB962C8B-B14F-4D97-AF65-F5344CB8AC3E}">
        <p14:creationId xmlns:p14="http://schemas.microsoft.com/office/powerpoint/2010/main" val="5202943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42653316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"/>
            <a:ext cx="9144000" cy="299148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9419"/>
            <a:ext cx="9144000" cy="389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89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03138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5368088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2499346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7400"/>
            <a:ext cx="8077200" cy="2590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14600"/>
            <a:ext cx="4419600" cy="1676400"/>
          </a:xfrm>
          <a:noFill/>
        </p:spPr>
        <p:txBody>
          <a:bodyPr>
            <a:normAutofit/>
          </a:bodyPr>
          <a:lstStyle/>
          <a:p>
            <a:r>
              <a:rPr lang="en-US" sz="7200" b="1" dirty="0" smtClean="0">
                <a:blipFill>
                  <a:blip r:embed="rId3"/>
                  <a:tile tx="0" ty="0" sx="100000" sy="100000" flip="none" algn="tl"/>
                </a:blip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 You</a:t>
            </a:r>
            <a:endParaRPr lang="en-US" sz="7200" b="1" dirty="0">
              <a:blipFill>
                <a:blip r:embed="rId3"/>
                <a:tile tx="0" ty="0" sx="100000" sy="100000" flip="none" algn="tl"/>
              </a:blip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3579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533401"/>
            <a:ext cx="9137073" cy="6324600"/>
          </a:xfrm>
        </p:spPr>
      </p:pic>
    </p:spTree>
    <p:extLst>
      <p:ext uri="{BB962C8B-B14F-4D97-AF65-F5344CB8AC3E}">
        <p14:creationId xmlns:p14="http://schemas.microsoft.com/office/powerpoint/2010/main" val="2638368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8153400" cy="4114800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6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36"/>
            <a:ext cx="9144000" cy="3124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9144000" cy="3505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888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8600"/>
            <a:ext cx="4343400" cy="6172200"/>
          </a:xfrm>
          <a:ln w="285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8600"/>
            <a:ext cx="4475018" cy="6172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679658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0"/>
            <a:ext cx="9109364" cy="6858000"/>
          </a:xfrm>
        </p:spPr>
      </p:pic>
    </p:spTree>
    <p:extLst>
      <p:ext uri="{BB962C8B-B14F-4D97-AF65-F5344CB8AC3E}">
        <p14:creationId xmlns:p14="http://schemas.microsoft.com/office/powerpoint/2010/main" val="1110885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8810040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0"/>
            <a:ext cx="9109364" cy="6858000"/>
          </a:xfrm>
        </p:spPr>
      </p:pic>
    </p:spTree>
    <p:extLst>
      <p:ext uri="{BB962C8B-B14F-4D97-AF65-F5344CB8AC3E}">
        <p14:creationId xmlns:p14="http://schemas.microsoft.com/office/powerpoint/2010/main" val="1211401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6</Words>
  <Application>Microsoft Office PowerPoint</Application>
  <PresentationFormat>On-screen Show (4:3)</PresentationFormat>
  <Paragraphs>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Login Form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SAIFUL</dc:creator>
  <cp:lastModifiedBy>Windows User</cp:lastModifiedBy>
  <cp:revision>25</cp:revision>
  <dcterms:created xsi:type="dcterms:W3CDTF">2018-07-30T14:29:31Z</dcterms:created>
  <dcterms:modified xsi:type="dcterms:W3CDTF">2019-07-01T15:12:16Z</dcterms:modified>
</cp:coreProperties>
</file>